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7" roundtripDataSignature="AMtx7mgcLLe8+LXh1V/KzM3glIzfehKh4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3"/>
          <p:cNvSpPr/>
          <p:nvPr/>
        </p:nvSpPr>
        <p:spPr>
          <a:xfrm rot="-892252">
            <a:off x="-617539" y="-652551"/>
            <a:ext cx="6664606" cy="3942692"/>
          </a:xfrm>
          <a:custGeom>
            <a:rect b="b" l="l" r="r" t="t"/>
            <a:pathLst>
              <a:path extrusionOk="0" h="3942692" w="6664606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lt1">
              <a:alpha val="24705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3"/>
          <p:cNvSpPr/>
          <p:nvPr/>
        </p:nvSpPr>
        <p:spPr>
          <a:xfrm rot="-892252">
            <a:off x="6168153" y="-441831"/>
            <a:ext cx="3126510" cy="2426476"/>
          </a:xfrm>
          <a:custGeom>
            <a:rect b="b" l="l" r="r" t="t"/>
            <a:pathLst>
              <a:path extrusionOk="0" h="2426476" w="3126510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lt1">
              <a:alpha val="3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13"/>
          <p:cNvSpPr/>
          <p:nvPr/>
        </p:nvSpPr>
        <p:spPr>
          <a:xfrm rot="-892252">
            <a:off x="7144098" y="2001564"/>
            <a:ext cx="2679455" cy="4946037"/>
          </a:xfrm>
          <a:custGeom>
            <a:rect b="b" l="l" r="r" t="t"/>
            <a:pathLst>
              <a:path extrusionOk="0" h="4946037" w="2679455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3"/>
          <p:cNvSpPr/>
          <p:nvPr/>
        </p:nvSpPr>
        <p:spPr>
          <a:xfrm rot="-892252">
            <a:off x="-205621" y="3323292"/>
            <a:ext cx="7378073" cy="4557796"/>
          </a:xfrm>
          <a:custGeom>
            <a:rect b="b" l="l" r="r" t="t"/>
            <a:pathLst>
              <a:path extrusionOk="0" h="4557796" w="7378073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lt1">
              <a:alpha val="6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13"/>
          <p:cNvSpPr txBox="1"/>
          <p:nvPr>
            <p:ph type="ctrTitle"/>
          </p:nvPr>
        </p:nvSpPr>
        <p:spPr>
          <a:xfrm rot="-900000">
            <a:off x="547834" y="3632676"/>
            <a:ext cx="5985159" cy="16061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3"/>
          <p:cNvSpPr txBox="1"/>
          <p:nvPr>
            <p:ph idx="1" type="subTitle"/>
          </p:nvPr>
        </p:nvSpPr>
        <p:spPr>
          <a:xfrm rot="-900000">
            <a:off x="2201145" y="5027230"/>
            <a:ext cx="4655297" cy="11284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2400">
                <a:solidFill>
                  <a:schemeClr val="dk1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336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52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52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08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08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08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Clr>
                <a:srgbClr val="888888"/>
              </a:buClr>
              <a:buSzPts val="208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9" name="Google Shape;19;p13"/>
          <p:cNvSpPr txBox="1"/>
          <p:nvPr>
            <p:ph idx="10" type="dt"/>
          </p:nvPr>
        </p:nvSpPr>
        <p:spPr>
          <a:xfrm rot="-900000">
            <a:off x="6741465" y="2313285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1" type="ftr"/>
          </p:nvPr>
        </p:nvSpPr>
        <p:spPr>
          <a:xfrm rot="-900000">
            <a:off x="6551292" y="1528629"/>
            <a:ext cx="24659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3"/>
          <p:cNvSpPr txBox="1"/>
          <p:nvPr>
            <p:ph idx="12" type="sldNum"/>
          </p:nvPr>
        </p:nvSpPr>
        <p:spPr>
          <a:xfrm rot="-900000">
            <a:off x="6451719" y="1162062"/>
            <a:ext cx="2133600" cy="4210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l">
              <a:spcBef>
                <a:spcPts val="0"/>
              </a:spcBef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/>
          <p:nvPr/>
        </p:nvSpPr>
        <p:spPr>
          <a:xfrm rot="-892252">
            <a:off x="-895918" y="-766298"/>
            <a:ext cx="8332816" cy="5894380"/>
          </a:xfrm>
          <a:custGeom>
            <a:rect b="b" l="l" r="r" t="t"/>
            <a:pathLst>
              <a:path extrusionOk="0" h="5894380" w="8332816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22"/>
          <p:cNvSpPr/>
          <p:nvPr/>
        </p:nvSpPr>
        <p:spPr>
          <a:xfrm rot="-892252">
            <a:off x="64746" y="5089618"/>
            <a:ext cx="8528044" cy="2911464"/>
          </a:xfrm>
          <a:custGeom>
            <a:rect b="b" l="l" r="r" t="t"/>
            <a:pathLst>
              <a:path extrusionOk="0" h="2911464" w="852804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lt1">
              <a:alpha val="6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2"/>
          <p:cNvSpPr/>
          <p:nvPr/>
        </p:nvSpPr>
        <p:spPr>
          <a:xfrm rot="-892252">
            <a:off x="8533928" y="3839503"/>
            <a:ext cx="1011244" cy="2994350"/>
          </a:xfrm>
          <a:custGeom>
            <a:rect b="b" l="l" r="r" t="t"/>
            <a:pathLst>
              <a:path extrusionOk="0" h="2994350" w="1011244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2"/>
          <p:cNvSpPr/>
          <p:nvPr/>
        </p:nvSpPr>
        <p:spPr>
          <a:xfrm rot="-892252">
            <a:off x="7588490" y="-321837"/>
            <a:ext cx="1976541" cy="4072806"/>
          </a:xfrm>
          <a:custGeom>
            <a:rect b="b" l="l" r="r" t="t"/>
            <a:pathLst>
              <a:path extrusionOk="0" h="4072806" w="1976541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lt1">
              <a:alpha val="3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2"/>
          <p:cNvSpPr txBox="1"/>
          <p:nvPr>
            <p:ph type="title"/>
          </p:nvPr>
        </p:nvSpPr>
        <p:spPr>
          <a:xfrm rot="-900000">
            <a:off x="3183882" y="4760430"/>
            <a:ext cx="5004753" cy="12995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 rot="4500000">
            <a:off x="2270114" y="-503679"/>
            <a:ext cx="3604759" cy="6581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862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520"/>
              <a:buChar char="🙶"/>
              <a:defRPr/>
            </a:lvl1pPr>
            <a:lvl2pPr indent="-388619" lvl="1" marL="914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520"/>
              <a:buChar char="🙶"/>
              <a:defRPr/>
            </a:lvl2pPr>
            <a:lvl3pPr indent="-388619" lvl="2" marL="1371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520"/>
              <a:buChar char="🙶"/>
              <a:defRPr/>
            </a:lvl3pPr>
            <a:lvl4pPr indent="-388619" lvl="3" marL="18288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520"/>
              <a:buChar char="🙶"/>
              <a:defRPr/>
            </a:lvl4pPr>
            <a:lvl5pPr indent="-388620" lvl="4" marL="22860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520"/>
              <a:buChar char="🙶"/>
              <a:defRPr/>
            </a:lvl5pPr>
            <a:lvl6pPr indent="-377189" lvl="5" marL="2743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40"/>
              <a:buChar char="🙶"/>
              <a:defRPr/>
            </a:lvl6pPr>
            <a:lvl7pPr indent="-377189" lvl="6" marL="3200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40"/>
              <a:buChar char="🙶"/>
              <a:defRPr/>
            </a:lvl7pPr>
            <a:lvl8pPr indent="-377190" lvl="7" marL="3657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40"/>
              <a:buChar char="🙶"/>
              <a:defRPr/>
            </a:lvl8pPr>
            <a:lvl9pPr indent="-377190" lvl="8" marL="411480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340"/>
              <a:buChar char="🙶"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0" type="dt"/>
          </p:nvPr>
        </p:nvSpPr>
        <p:spPr>
          <a:xfrm rot="-900000">
            <a:off x="6996405" y="6238502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2"/>
          <p:cNvSpPr txBox="1"/>
          <p:nvPr>
            <p:ph idx="11" type="ftr"/>
          </p:nvPr>
        </p:nvSpPr>
        <p:spPr>
          <a:xfrm rot="-900000">
            <a:off x="5321849" y="6094794"/>
            <a:ext cx="3124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22"/>
          <p:cNvSpPr txBox="1"/>
          <p:nvPr>
            <p:ph idx="12" type="sldNum"/>
          </p:nvPr>
        </p:nvSpPr>
        <p:spPr>
          <a:xfrm rot="-900000">
            <a:off x="8182730" y="3246937"/>
            <a:ext cx="90744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/>
          <p:nvPr/>
        </p:nvSpPr>
        <p:spPr>
          <a:xfrm rot="-892252">
            <a:off x="-882907" y="-626065"/>
            <a:ext cx="7440156" cy="7347127"/>
          </a:xfrm>
          <a:custGeom>
            <a:rect b="b" l="l" r="r" t="t"/>
            <a:pathLst>
              <a:path extrusionOk="0" h="7347127" w="7440156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23"/>
          <p:cNvSpPr/>
          <p:nvPr/>
        </p:nvSpPr>
        <p:spPr>
          <a:xfrm rot="-892252">
            <a:off x="3227235" y="6274264"/>
            <a:ext cx="4396677" cy="1167472"/>
          </a:xfrm>
          <a:custGeom>
            <a:rect b="b" l="l" r="r" t="t"/>
            <a:pathLst>
              <a:path extrusionOk="0" h="1167472" w="4396677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lt1">
              <a:alpha val="3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23"/>
          <p:cNvSpPr/>
          <p:nvPr/>
        </p:nvSpPr>
        <p:spPr>
          <a:xfrm rot="-892252">
            <a:off x="7659524" y="5459724"/>
            <a:ext cx="1710569" cy="1538689"/>
          </a:xfrm>
          <a:custGeom>
            <a:rect b="b" l="l" r="r" t="t"/>
            <a:pathLst>
              <a:path extrusionOk="0" h="1538689" w="171056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23"/>
          <p:cNvSpPr/>
          <p:nvPr/>
        </p:nvSpPr>
        <p:spPr>
          <a:xfrm rot="-892252">
            <a:off x="6666426" y="-490731"/>
            <a:ext cx="3065776" cy="5811871"/>
          </a:xfrm>
          <a:custGeom>
            <a:rect b="b" l="l" r="r" t="t"/>
            <a:pathLst>
              <a:path extrusionOk="0" h="5811871" w="3065776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lt1">
              <a:alpha val="6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23"/>
          <p:cNvSpPr txBox="1"/>
          <p:nvPr>
            <p:ph type="title"/>
          </p:nvPr>
        </p:nvSpPr>
        <p:spPr>
          <a:xfrm rot="4500000">
            <a:off x="5101695" y="2203053"/>
            <a:ext cx="4818888" cy="14356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3"/>
          <p:cNvSpPr txBox="1"/>
          <p:nvPr>
            <p:ph idx="1" type="body"/>
          </p:nvPr>
        </p:nvSpPr>
        <p:spPr>
          <a:xfrm rot="4500000">
            <a:off x="1123107" y="920328"/>
            <a:ext cx="5088265" cy="53989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862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520"/>
              <a:buChar char="🙶"/>
              <a:defRPr/>
            </a:lvl1pPr>
            <a:lvl2pPr indent="-388619" lvl="1" marL="914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520"/>
              <a:buChar char="🙶"/>
              <a:defRPr/>
            </a:lvl2pPr>
            <a:lvl3pPr indent="-388619" lvl="2" marL="1371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520"/>
              <a:buChar char="🙶"/>
              <a:defRPr/>
            </a:lvl3pPr>
            <a:lvl4pPr indent="-388619" lvl="3" marL="18288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520"/>
              <a:buChar char="🙶"/>
              <a:defRPr/>
            </a:lvl4pPr>
            <a:lvl5pPr indent="-388620" lvl="4" marL="22860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520"/>
              <a:buChar char="🙶"/>
              <a:defRPr/>
            </a:lvl5pPr>
            <a:lvl6pPr indent="-377189" lvl="5" marL="2743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40"/>
              <a:buChar char="🙶"/>
              <a:defRPr/>
            </a:lvl6pPr>
            <a:lvl7pPr indent="-377189" lvl="6" marL="3200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40"/>
              <a:buChar char="🙶"/>
              <a:defRPr/>
            </a:lvl7pPr>
            <a:lvl8pPr indent="-377190" lvl="7" marL="3657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40"/>
              <a:buChar char="🙶"/>
              <a:defRPr/>
            </a:lvl8pPr>
            <a:lvl9pPr indent="-377190" lvl="8" marL="411480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340"/>
              <a:buChar char="🙶"/>
              <a:defRPr/>
            </a:lvl9pPr>
          </a:lstStyle>
          <a:p/>
        </p:txBody>
      </p:sp>
      <p:sp>
        <p:nvSpPr>
          <p:cNvPr id="122" name="Google Shape;122;p23"/>
          <p:cNvSpPr txBox="1"/>
          <p:nvPr>
            <p:ph idx="10" type="dt"/>
          </p:nvPr>
        </p:nvSpPr>
        <p:spPr>
          <a:xfrm rot="-900000">
            <a:off x="7754112" y="5888736"/>
            <a:ext cx="124358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3"/>
          <p:cNvSpPr txBox="1"/>
          <p:nvPr>
            <p:ph idx="11" type="ftr"/>
          </p:nvPr>
        </p:nvSpPr>
        <p:spPr>
          <a:xfrm rot="-900000">
            <a:off x="4997808" y="6188244"/>
            <a:ext cx="23803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3"/>
          <p:cNvSpPr txBox="1"/>
          <p:nvPr>
            <p:ph idx="12" type="sldNum"/>
          </p:nvPr>
        </p:nvSpPr>
        <p:spPr>
          <a:xfrm rot="-900000">
            <a:off x="7690104" y="5641848"/>
            <a:ext cx="124358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4"/>
          <p:cNvSpPr/>
          <p:nvPr/>
        </p:nvSpPr>
        <p:spPr>
          <a:xfrm rot="900000">
            <a:off x="-372248" y="-1218153"/>
            <a:ext cx="8577953" cy="6344114"/>
          </a:xfrm>
          <a:custGeom>
            <a:rect b="b" l="l" r="r" t="t"/>
            <a:pathLst>
              <a:path extrusionOk="0" h="6344114" w="8577953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14"/>
          <p:cNvSpPr/>
          <p:nvPr/>
        </p:nvSpPr>
        <p:spPr>
          <a:xfrm rot="900000">
            <a:off x="-449071" y="5207889"/>
            <a:ext cx="7470000" cy="2486713"/>
          </a:xfrm>
          <a:custGeom>
            <a:rect b="b" l="l" r="r" t="t"/>
            <a:pathLst>
              <a:path extrusionOk="0" h="2486713" w="7470000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lt1">
              <a:alpha val="6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14"/>
          <p:cNvSpPr/>
          <p:nvPr/>
        </p:nvSpPr>
        <p:spPr>
          <a:xfrm rot="900000">
            <a:off x="7192310" y="6483326"/>
            <a:ext cx="1932834" cy="635630"/>
          </a:xfrm>
          <a:custGeom>
            <a:rect b="b" l="l" r="r" t="t"/>
            <a:pathLst>
              <a:path extrusionOk="0" h="635630" w="1932834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14"/>
          <p:cNvSpPr/>
          <p:nvPr/>
        </p:nvSpPr>
        <p:spPr>
          <a:xfrm rot="900000">
            <a:off x="8127084" y="92392"/>
            <a:ext cx="1878991" cy="6414233"/>
          </a:xfrm>
          <a:custGeom>
            <a:rect b="b" l="l" r="r" t="t"/>
            <a:pathLst>
              <a:path extrusionOk="0" h="6414233" w="1878991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lt1">
              <a:alpha val="3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14"/>
          <p:cNvSpPr txBox="1"/>
          <p:nvPr>
            <p:ph idx="10" type="dt"/>
          </p:nvPr>
        </p:nvSpPr>
        <p:spPr>
          <a:xfrm rot="900000">
            <a:off x="7521938" y="5927116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4"/>
          <p:cNvSpPr txBox="1"/>
          <p:nvPr>
            <p:ph idx="11" type="ftr"/>
          </p:nvPr>
        </p:nvSpPr>
        <p:spPr>
          <a:xfrm rot="900000">
            <a:off x="3892286" y="5987296"/>
            <a:ext cx="3124200" cy="295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4"/>
          <p:cNvSpPr txBox="1"/>
          <p:nvPr>
            <p:ph idx="12" type="sldNum"/>
          </p:nvPr>
        </p:nvSpPr>
        <p:spPr>
          <a:xfrm rot="900000">
            <a:off x="7599046" y="5570110"/>
            <a:ext cx="71620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l">
              <a:spcBef>
                <a:spcPts val="0"/>
              </a:spcBef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l">
              <a:spcBef>
                <a:spcPts val="0"/>
              </a:spcBef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l">
              <a:spcBef>
                <a:spcPts val="0"/>
              </a:spcBef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l">
              <a:spcBef>
                <a:spcPts val="0"/>
              </a:spcBef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l">
              <a:spcBef>
                <a:spcPts val="0"/>
              </a:spcBef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l">
              <a:spcBef>
                <a:spcPts val="0"/>
              </a:spcBef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l">
              <a:spcBef>
                <a:spcPts val="0"/>
              </a:spcBef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l">
              <a:spcBef>
                <a:spcPts val="0"/>
              </a:spcBef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5"/>
          <p:cNvSpPr/>
          <p:nvPr/>
        </p:nvSpPr>
        <p:spPr>
          <a:xfrm rot="907748">
            <a:off x="-865440" y="850599"/>
            <a:ext cx="3615441" cy="6151724"/>
          </a:xfrm>
          <a:custGeom>
            <a:rect b="b" l="l" r="r" t="t"/>
            <a:pathLst>
              <a:path extrusionOk="0" h="6151724" w="3615441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lt1">
              <a:alpha val="6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15"/>
          <p:cNvSpPr/>
          <p:nvPr/>
        </p:nvSpPr>
        <p:spPr>
          <a:xfrm rot="907748">
            <a:off x="17749" y="-511509"/>
            <a:ext cx="3735394" cy="1387781"/>
          </a:xfrm>
          <a:custGeom>
            <a:rect b="b" l="l" r="r" t="t"/>
            <a:pathLst>
              <a:path extrusionOk="0" h="1387781" w="3735394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lt1">
              <a:alpha val="3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15"/>
          <p:cNvSpPr/>
          <p:nvPr/>
        </p:nvSpPr>
        <p:spPr>
          <a:xfrm rot="907748">
            <a:off x="2146801" y="6590199"/>
            <a:ext cx="1981025" cy="535602"/>
          </a:xfrm>
          <a:custGeom>
            <a:rect b="b" l="l" r="r" t="t"/>
            <a:pathLst>
              <a:path extrusionOk="0" h="535602" w="1981025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15"/>
          <p:cNvSpPr/>
          <p:nvPr/>
        </p:nvSpPr>
        <p:spPr>
          <a:xfrm rot="907748">
            <a:off x="3185141" y="-553633"/>
            <a:ext cx="6782931" cy="7826540"/>
          </a:xfrm>
          <a:custGeom>
            <a:rect b="b" l="l" r="r" t="t"/>
            <a:pathLst>
              <a:path extrusionOk="0" h="7826540" w="6782931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15"/>
          <p:cNvSpPr txBox="1"/>
          <p:nvPr>
            <p:ph type="title"/>
          </p:nvPr>
        </p:nvSpPr>
        <p:spPr>
          <a:xfrm rot="-4500000">
            <a:off x="-633894" y="2921988"/>
            <a:ext cx="5064953" cy="169563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1" type="body"/>
          </p:nvPr>
        </p:nvSpPr>
        <p:spPr>
          <a:xfrm rot="900000">
            <a:off x="3479028" y="959716"/>
            <a:ext cx="4658735" cy="507762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8862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520"/>
              <a:buChar char="🙶"/>
              <a:defRPr/>
            </a:lvl1pPr>
            <a:lvl2pPr indent="-388619" lvl="1" marL="914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520"/>
              <a:buChar char="🙶"/>
              <a:defRPr/>
            </a:lvl2pPr>
            <a:lvl3pPr indent="-388619" lvl="2" marL="1371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520"/>
              <a:buChar char="🙶"/>
              <a:defRPr/>
            </a:lvl3pPr>
            <a:lvl4pPr indent="-388619" lvl="3" marL="18288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520"/>
              <a:buChar char="🙶"/>
              <a:defRPr/>
            </a:lvl4pPr>
            <a:lvl5pPr indent="-388620" lvl="4" marL="22860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520"/>
              <a:buChar char="🙶"/>
              <a:defRPr/>
            </a:lvl5pPr>
            <a:lvl6pPr indent="-377189" lvl="5" marL="2743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40"/>
              <a:buChar char="🙶"/>
              <a:defRPr/>
            </a:lvl6pPr>
            <a:lvl7pPr indent="-377189" lvl="6" marL="3200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40"/>
              <a:buChar char="🙶"/>
              <a:defRPr/>
            </a:lvl7pPr>
            <a:lvl8pPr indent="-377190" lvl="7" marL="3657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40"/>
              <a:buChar char="🙶"/>
              <a:defRPr/>
            </a:lvl8pPr>
            <a:lvl9pPr indent="-377190" lvl="8" marL="411480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340"/>
              <a:buChar char="🙶"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 rot="900000">
            <a:off x="1690988" y="608314"/>
            <a:ext cx="178935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 rot="900000">
            <a:off x="3103620" y="6177546"/>
            <a:ext cx="239223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 rot="900000">
            <a:off x="1265370" y="300797"/>
            <a:ext cx="228731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/>
          <p:nvPr/>
        </p:nvSpPr>
        <p:spPr>
          <a:xfrm rot="900000">
            <a:off x="-57216" y="-1017685"/>
            <a:ext cx="7411427" cy="3438177"/>
          </a:xfrm>
          <a:custGeom>
            <a:rect b="b" l="l" r="r" t="t"/>
            <a:pathLst>
              <a:path extrusionOk="0" h="3438177" w="741142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16"/>
          <p:cNvSpPr/>
          <p:nvPr/>
        </p:nvSpPr>
        <p:spPr>
          <a:xfrm rot="900000">
            <a:off x="-776641" y="2417820"/>
            <a:ext cx="6998365" cy="5080081"/>
          </a:xfrm>
          <a:custGeom>
            <a:rect b="b" l="l" r="r" t="t"/>
            <a:pathLst>
              <a:path extrusionOk="0" h="5080081" w="6998365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lt1">
              <a:alpha val="6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16"/>
          <p:cNvSpPr/>
          <p:nvPr/>
        </p:nvSpPr>
        <p:spPr>
          <a:xfrm rot="900000">
            <a:off x="6338067" y="3775812"/>
            <a:ext cx="3102275" cy="3544033"/>
          </a:xfrm>
          <a:custGeom>
            <a:rect b="b" l="l" r="r" t="t"/>
            <a:pathLst>
              <a:path extrusionOk="0" h="3544033" w="3102275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16"/>
          <p:cNvSpPr/>
          <p:nvPr/>
        </p:nvSpPr>
        <p:spPr>
          <a:xfrm rot="900000">
            <a:off x="7327879" y="-104312"/>
            <a:ext cx="2350627" cy="3820866"/>
          </a:xfrm>
          <a:custGeom>
            <a:rect b="b" l="l" r="r" t="t"/>
            <a:pathLst>
              <a:path extrusionOk="0" h="3820866" w="2350627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lt1">
              <a:alpha val="3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16"/>
          <p:cNvSpPr txBox="1"/>
          <p:nvPr>
            <p:ph type="title"/>
          </p:nvPr>
        </p:nvSpPr>
        <p:spPr>
          <a:xfrm rot="900000">
            <a:off x="534986" y="2921829"/>
            <a:ext cx="5690855" cy="15706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  <a:defRPr b="0" sz="48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6"/>
          <p:cNvSpPr txBox="1"/>
          <p:nvPr>
            <p:ph idx="1" type="body"/>
          </p:nvPr>
        </p:nvSpPr>
        <p:spPr>
          <a:xfrm rot="900000">
            <a:off x="537849" y="4494201"/>
            <a:ext cx="5271544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336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52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24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96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96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82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82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82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Clr>
                <a:srgbClr val="888888"/>
              </a:buClr>
              <a:buSzPts val="182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7" name="Google Shape;47;p16"/>
          <p:cNvSpPr txBox="1"/>
          <p:nvPr>
            <p:ph idx="10" type="dt"/>
          </p:nvPr>
        </p:nvSpPr>
        <p:spPr>
          <a:xfrm rot="900000">
            <a:off x="6878368" y="3761385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1" type="ftr"/>
          </p:nvPr>
        </p:nvSpPr>
        <p:spPr>
          <a:xfrm rot="900000">
            <a:off x="7056965" y="3170795"/>
            <a:ext cx="192630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2" type="sldNum"/>
          </p:nvPr>
        </p:nvSpPr>
        <p:spPr>
          <a:xfrm flipH="1" rot="900000">
            <a:off x="7176363" y="2661157"/>
            <a:ext cx="68397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/>
          <p:nvPr/>
        </p:nvSpPr>
        <p:spPr>
          <a:xfrm rot="-892252">
            <a:off x="-883225" y="-625990"/>
            <a:ext cx="7439907" cy="7344599"/>
          </a:xfrm>
          <a:custGeom>
            <a:rect b="b" l="l" r="r" t="t"/>
            <a:pathLst>
              <a:path extrusionOk="0" h="7344599" w="7439907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17"/>
          <p:cNvSpPr/>
          <p:nvPr/>
        </p:nvSpPr>
        <p:spPr>
          <a:xfrm rot="-892252">
            <a:off x="3237537" y="6275496"/>
            <a:ext cx="4387395" cy="1165008"/>
          </a:xfrm>
          <a:custGeom>
            <a:rect b="b" l="l" r="r" t="t"/>
            <a:pathLst>
              <a:path extrusionOk="0" h="1165008" w="4387395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lt1">
              <a:alpha val="3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17"/>
          <p:cNvSpPr/>
          <p:nvPr/>
        </p:nvSpPr>
        <p:spPr>
          <a:xfrm rot="-892252">
            <a:off x="7660698" y="5462349"/>
            <a:ext cx="1709024" cy="1536003"/>
          </a:xfrm>
          <a:custGeom>
            <a:rect b="b" l="l" r="r" t="t"/>
            <a:pathLst>
              <a:path extrusionOk="0" h="1536003" w="1709024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17"/>
          <p:cNvSpPr/>
          <p:nvPr/>
        </p:nvSpPr>
        <p:spPr>
          <a:xfrm rot="-892252">
            <a:off x="6667944" y="-490547"/>
            <a:ext cx="3064333" cy="5811872"/>
          </a:xfrm>
          <a:custGeom>
            <a:rect b="b" l="l" r="r" t="t"/>
            <a:pathLst>
              <a:path extrusionOk="0" h="5811872" w="3064333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lt1">
              <a:alpha val="6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7"/>
          <p:cNvSpPr txBox="1"/>
          <p:nvPr>
            <p:ph type="title"/>
          </p:nvPr>
        </p:nvSpPr>
        <p:spPr>
          <a:xfrm rot="4500000">
            <a:off x="5171893" y="2231024"/>
            <a:ext cx="4820301" cy="14361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 rot="-900000">
            <a:off x="1014439" y="1335061"/>
            <a:ext cx="2578608" cy="48398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77519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3920"/>
              <a:buChar char="🙶"/>
              <a:defRPr sz="2800"/>
            </a:lvl1pPr>
            <a:lvl2pPr indent="-441960" lvl="1" marL="914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60"/>
              <a:buChar char="🙶"/>
              <a:defRPr sz="2400"/>
            </a:lvl2pPr>
            <a:lvl3pPr indent="-406400" lvl="2" marL="1371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🙶"/>
              <a:defRPr sz="2000"/>
            </a:lvl3pPr>
            <a:lvl4pPr indent="-388619" lvl="3" marL="18288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520"/>
              <a:buChar char="🙶"/>
              <a:defRPr sz="1800"/>
            </a:lvl4pPr>
            <a:lvl5pPr indent="-388620" lvl="4" marL="22860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520"/>
              <a:buChar char="🙶"/>
              <a:defRPr sz="1800"/>
            </a:lvl5pPr>
            <a:lvl6pPr indent="-377189" lvl="5" marL="2743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40"/>
              <a:buChar char="🙶"/>
              <a:defRPr sz="1800"/>
            </a:lvl6pPr>
            <a:lvl7pPr indent="-377189" lvl="6" marL="3200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40"/>
              <a:buChar char="🙶"/>
              <a:defRPr sz="1800"/>
            </a:lvl7pPr>
            <a:lvl8pPr indent="-377190" lvl="7" marL="3657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40"/>
              <a:buChar char="🙶"/>
              <a:defRPr sz="1800"/>
            </a:lvl8pPr>
            <a:lvl9pPr indent="-377190" lvl="8" marL="411480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340"/>
              <a:buChar char="🙶"/>
              <a:defRPr sz="18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 rot="-900000">
            <a:off x="3701032" y="618005"/>
            <a:ext cx="2580010" cy="48371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77519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3920"/>
              <a:buChar char="🙶"/>
              <a:defRPr sz="2800"/>
            </a:lvl1pPr>
            <a:lvl2pPr indent="-441960" lvl="1" marL="914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60"/>
              <a:buChar char="🙶"/>
              <a:defRPr sz="2400"/>
            </a:lvl2pPr>
            <a:lvl3pPr indent="-406400" lvl="2" marL="1371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🙶"/>
              <a:defRPr sz="2000"/>
            </a:lvl3pPr>
            <a:lvl4pPr indent="-388619" lvl="3" marL="18288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520"/>
              <a:buChar char="🙶"/>
              <a:defRPr sz="1800"/>
            </a:lvl4pPr>
            <a:lvl5pPr indent="-388620" lvl="4" marL="22860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520"/>
              <a:buChar char="🙶"/>
              <a:defRPr sz="1800"/>
            </a:lvl5pPr>
            <a:lvl6pPr indent="-377189" lvl="5" marL="2743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40"/>
              <a:buChar char="🙶"/>
              <a:defRPr sz="1800"/>
            </a:lvl6pPr>
            <a:lvl7pPr indent="-377189" lvl="6" marL="3200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40"/>
              <a:buChar char="🙶"/>
              <a:defRPr sz="1800"/>
            </a:lvl7pPr>
            <a:lvl8pPr indent="-377190" lvl="7" marL="3657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40"/>
              <a:buChar char="🙶"/>
              <a:defRPr sz="1800"/>
            </a:lvl8pPr>
            <a:lvl9pPr indent="-377190" lvl="8" marL="411480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340"/>
              <a:buChar char="🙶"/>
              <a:defRPr sz="18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 rot="-900000">
            <a:off x="7755919" y="5887412"/>
            <a:ext cx="12419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 rot="-900000">
            <a:off x="4054658" y="5494374"/>
            <a:ext cx="3124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 rot="-900000">
            <a:off x="7690164" y="5643110"/>
            <a:ext cx="124169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/>
          <p:nvPr/>
        </p:nvSpPr>
        <p:spPr>
          <a:xfrm rot="-892252">
            <a:off x="-883225" y="-625990"/>
            <a:ext cx="7439907" cy="7344599"/>
          </a:xfrm>
          <a:custGeom>
            <a:rect b="b" l="l" r="r" t="t"/>
            <a:pathLst>
              <a:path extrusionOk="0" h="7344599" w="7439907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8"/>
          <p:cNvSpPr/>
          <p:nvPr/>
        </p:nvSpPr>
        <p:spPr>
          <a:xfrm rot="-892252">
            <a:off x="3237537" y="6275496"/>
            <a:ext cx="4387395" cy="1165008"/>
          </a:xfrm>
          <a:custGeom>
            <a:rect b="b" l="l" r="r" t="t"/>
            <a:pathLst>
              <a:path extrusionOk="0" h="1165008" w="4387395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lt1">
              <a:alpha val="3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18"/>
          <p:cNvSpPr/>
          <p:nvPr/>
        </p:nvSpPr>
        <p:spPr>
          <a:xfrm rot="-892252">
            <a:off x="7660698" y="5462349"/>
            <a:ext cx="1709024" cy="1536003"/>
          </a:xfrm>
          <a:custGeom>
            <a:rect b="b" l="l" r="r" t="t"/>
            <a:pathLst>
              <a:path extrusionOk="0" h="1536003" w="1709024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8"/>
          <p:cNvSpPr/>
          <p:nvPr/>
        </p:nvSpPr>
        <p:spPr>
          <a:xfrm rot="-892252">
            <a:off x="6667944" y="-490547"/>
            <a:ext cx="3064333" cy="5811872"/>
          </a:xfrm>
          <a:custGeom>
            <a:rect b="b" l="l" r="r" t="t"/>
            <a:pathLst>
              <a:path extrusionOk="0" h="5811872" w="3064333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lt1">
              <a:alpha val="6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8"/>
          <p:cNvSpPr txBox="1"/>
          <p:nvPr>
            <p:ph type="title"/>
          </p:nvPr>
        </p:nvSpPr>
        <p:spPr>
          <a:xfrm rot="4500000">
            <a:off x="5175504" y="2231136"/>
            <a:ext cx="4818888" cy="14356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" type="body"/>
          </p:nvPr>
        </p:nvSpPr>
        <p:spPr>
          <a:xfrm rot="-900000">
            <a:off x="854761" y="1406870"/>
            <a:ext cx="2213148" cy="75986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b="0" sz="24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8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8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8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080"/>
              <a:buNone/>
              <a:defRPr b="1" sz="1600"/>
            </a:lvl9pPr>
          </a:lstStyle>
          <a:p/>
        </p:txBody>
      </p:sp>
      <p:sp>
        <p:nvSpPr>
          <p:cNvPr id="68" name="Google Shape;68;p18"/>
          <p:cNvSpPr txBox="1"/>
          <p:nvPr>
            <p:ph idx="2" type="body"/>
          </p:nvPr>
        </p:nvSpPr>
        <p:spPr>
          <a:xfrm rot="-900000">
            <a:off x="1120518" y="2227895"/>
            <a:ext cx="2578608" cy="39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4196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360"/>
              <a:buChar char="🙶"/>
              <a:defRPr sz="2400"/>
            </a:lvl1pPr>
            <a:lvl2pPr indent="-406400" lvl="1" marL="914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🙶"/>
              <a:defRPr sz="2000"/>
            </a:lvl2pPr>
            <a:lvl3pPr indent="-388619" lvl="2" marL="1371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520"/>
              <a:buChar char="🙶"/>
              <a:defRPr sz="1800"/>
            </a:lvl3pPr>
            <a:lvl4pPr indent="-370839" lvl="3" marL="18288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40"/>
              <a:buChar char="🙶"/>
              <a:defRPr sz="1600"/>
            </a:lvl4pPr>
            <a:lvl5pPr indent="-370839" lvl="4" marL="22860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40"/>
              <a:buChar char="🙶"/>
              <a:defRPr sz="1600"/>
            </a:lvl5pPr>
            <a:lvl6pPr indent="-360679" lvl="5" marL="2743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80"/>
              <a:buChar char="🙶"/>
              <a:defRPr sz="1600"/>
            </a:lvl6pPr>
            <a:lvl7pPr indent="-360679" lvl="6" marL="3200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80"/>
              <a:buChar char="🙶"/>
              <a:defRPr sz="1600"/>
            </a:lvl7pPr>
            <a:lvl8pPr indent="-360679" lvl="7" marL="3657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80"/>
              <a:buChar char="🙶"/>
              <a:defRPr sz="1600"/>
            </a:lvl8pPr>
            <a:lvl9pPr indent="-360679" lvl="8" marL="411480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080"/>
              <a:buChar char="🙶"/>
              <a:defRPr sz="1600"/>
            </a:lvl9pPr>
          </a:lstStyle>
          <a:p/>
        </p:txBody>
      </p:sp>
      <p:sp>
        <p:nvSpPr>
          <p:cNvPr id="69" name="Google Shape;69;p18"/>
          <p:cNvSpPr txBox="1"/>
          <p:nvPr>
            <p:ph idx="3" type="body"/>
          </p:nvPr>
        </p:nvSpPr>
        <p:spPr>
          <a:xfrm rot="-900000">
            <a:off x="3535709" y="687503"/>
            <a:ext cx="2214753" cy="75304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b="0" sz="24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40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80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80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80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080"/>
              <a:buNone/>
              <a:defRPr b="1" sz="1600"/>
            </a:lvl9pPr>
          </a:lstStyle>
          <a:p/>
        </p:txBody>
      </p:sp>
      <p:sp>
        <p:nvSpPr>
          <p:cNvPr id="70" name="Google Shape;70;p18"/>
          <p:cNvSpPr txBox="1"/>
          <p:nvPr>
            <p:ph idx="4" type="body"/>
          </p:nvPr>
        </p:nvSpPr>
        <p:spPr>
          <a:xfrm rot="-900000">
            <a:off x="3808498" y="1495882"/>
            <a:ext cx="2578608" cy="39559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4196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360"/>
              <a:buChar char="🙶"/>
              <a:defRPr sz="2400"/>
            </a:lvl1pPr>
            <a:lvl2pPr indent="-406400" lvl="1" marL="914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🙶"/>
              <a:defRPr sz="2000"/>
            </a:lvl2pPr>
            <a:lvl3pPr indent="-388619" lvl="2" marL="1371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520"/>
              <a:buChar char="🙶"/>
              <a:defRPr sz="1800"/>
            </a:lvl3pPr>
            <a:lvl4pPr indent="-370839" lvl="3" marL="18288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40"/>
              <a:buChar char="🙶"/>
              <a:defRPr sz="1600"/>
            </a:lvl4pPr>
            <a:lvl5pPr indent="-370839" lvl="4" marL="22860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40"/>
              <a:buChar char="🙶"/>
              <a:defRPr sz="1600"/>
            </a:lvl5pPr>
            <a:lvl6pPr indent="-360679" lvl="5" marL="2743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80"/>
              <a:buChar char="🙶"/>
              <a:defRPr sz="1600"/>
            </a:lvl6pPr>
            <a:lvl7pPr indent="-360679" lvl="6" marL="3200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80"/>
              <a:buChar char="🙶"/>
              <a:defRPr sz="1600"/>
            </a:lvl7pPr>
            <a:lvl8pPr indent="-360679" lvl="7" marL="3657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80"/>
              <a:buChar char="🙶"/>
              <a:defRPr sz="1600"/>
            </a:lvl8pPr>
            <a:lvl9pPr indent="-360679" lvl="8" marL="411480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080"/>
              <a:buChar char="🙶"/>
              <a:defRPr sz="1600"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 rot="-900000">
            <a:off x="7754112" y="5888736"/>
            <a:ext cx="124358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 rot="-900000">
            <a:off x="4050792" y="5495544"/>
            <a:ext cx="3124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 rot="-900000">
            <a:off x="7690104" y="5641848"/>
            <a:ext cx="124358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/>
          <p:nvPr/>
        </p:nvSpPr>
        <p:spPr>
          <a:xfrm rot="907748">
            <a:off x="-865440" y="850599"/>
            <a:ext cx="3615441" cy="6151724"/>
          </a:xfrm>
          <a:custGeom>
            <a:rect b="b" l="l" r="r" t="t"/>
            <a:pathLst>
              <a:path extrusionOk="0" h="6151724" w="3615441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lt1">
              <a:alpha val="6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9"/>
          <p:cNvSpPr/>
          <p:nvPr/>
        </p:nvSpPr>
        <p:spPr>
          <a:xfrm rot="907748">
            <a:off x="17749" y="-511509"/>
            <a:ext cx="3735394" cy="1387781"/>
          </a:xfrm>
          <a:custGeom>
            <a:rect b="b" l="l" r="r" t="t"/>
            <a:pathLst>
              <a:path extrusionOk="0" h="1387781" w="3735394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lt1">
              <a:alpha val="3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9"/>
          <p:cNvSpPr/>
          <p:nvPr/>
        </p:nvSpPr>
        <p:spPr>
          <a:xfrm rot="907748">
            <a:off x="2146801" y="6590199"/>
            <a:ext cx="1981025" cy="535602"/>
          </a:xfrm>
          <a:custGeom>
            <a:rect b="b" l="l" r="r" t="t"/>
            <a:pathLst>
              <a:path extrusionOk="0" h="535602" w="1981025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19"/>
          <p:cNvSpPr/>
          <p:nvPr/>
        </p:nvSpPr>
        <p:spPr>
          <a:xfrm rot="907748">
            <a:off x="3185141" y="-553633"/>
            <a:ext cx="6782931" cy="7826540"/>
          </a:xfrm>
          <a:custGeom>
            <a:rect b="b" l="l" r="r" t="t"/>
            <a:pathLst>
              <a:path extrusionOk="0" h="7826540" w="6782931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9"/>
          <p:cNvSpPr txBox="1"/>
          <p:nvPr>
            <p:ph type="title"/>
          </p:nvPr>
        </p:nvSpPr>
        <p:spPr>
          <a:xfrm rot="-4500000">
            <a:off x="-630936" y="2926080"/>
            <a:ext cx="5065776" cy="1691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0" type="dt"/>
          </p:nvPr>
        </p:nvSpPr>
        <p:spPr>
          <a:xfrm rot="900000">
            <a:off x="1691640" y="612648"/>
            <a:ext cx="179222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1" type="ftr"/>
          </p:nvPr>
        </p:nvSpPr>
        <p:spPr>
          <a:xfrm rot="900000">
            <a:off x="2493721" y="6101033"/>
            <a:ext cx="305211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12" type="sldNum"/>
          </p:nvPr>
        </p:nvSpPr>
        <p:spPr>
          <a:xfrm rot="900000">
            <a:off x="1261872" y="301752"/>
            <a:ext cx="2286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0"/>
          <p:cNvSpPr/>
          <p:nvPr/>
        </p:nvSpPr>
        <p:spPr>
          <a:xfrm rot="-892252">
            <a:off x="-897260" y="-624538"/>
            <a:ext cx="7286946" cy="6041338"/>
          </a:xfrm>
          <a:custGeom>
            <a:rect b="b" l="l" r="r" t="t"/>
            <a:pathLst>
              <a:path extrusionOk="0" h="6041338" w="7286946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20"/>
          <p:cNvSpPr/>
          <p:nvPr/>
        </p:nvSpPr>
        <p:spPr>
          <a:xfrm rot="-892252">
            <a:off x="64806" y="5378153"/>
            <a:ext cx="7443151" cy="2476431"/>
          </a:xfrm>
          <a:custGeom>
            <a:rect b="b" l="l" r="r" t="t"/>
            <a:pathLst>
              <a:path extrusionOk="0" h="2476431" w="744315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lt1">
              <a:alpha val="3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20"/>
          <p:cNvSpPr/>
          <p:nvPr/>
        </p:nvSpPr>
        <p:spPr>
          <a:xfrm rot="-892252">
            <a:off x="7660994" y="5459931"/>
            <a:ext cx="1709023" cy="1538302"/>
          </a:xfrm>
          <a:custGeom>
            <a:rect b="b" l="l" r="r" t="t"/>
            <a:pathLst>
              <a:path extrusionOk="0" h="1538302" w="1709023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20"/>
          <p:cNvSpPr/>
          <p:nvPr/>
        </p:nvSpPr>
        <p:spPr>
          <a:xfrm rot="-892252">
            <a:off x="6673110" y="-489836"/>
            <a:ext cx="3059119" cy="5809409"/>
          </a:xfrm>
          <a:custGeom>
            <a:rect b="b" l="l" r="r" t="t"/>
            <a:pathLst>
              <a:path extrusionOk="0" h="5809409" w="305911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lt1">
              <a:alpha val="6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20"/>
          <p:cNvSpPr txBox="1"/>
          <p:nvPr>
            <p:ph type="title"/>
          </p:nvPr>
        </p:nvSpPr>
        <p:spPr>
          <a:xfrm rot="4500000">
            <a:off x="5175504" y="2231136"/>
            <a:ext cx="4818888" cy="14356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sz="4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body"/>
          </p:nvPr>
        </p:nvSpPr>
        <p:spPr>
          <a:xfrm rot="-900000">
            <a:off x="844848" y="997933"/>
            <a:ext cx="5343100" cy="38882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51308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4480"/>
              <a:buChar char="🙶"/>
              <a:defRPr sz="3200"/>
            </a:lvl1pPr>
            <a:lvl2pPr indent="-477519" lvl="1" marL="914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920"/>
              <a:buChar char="🙶"/>
              <a:defRPr sz="2800"/>
            </a:lvl2pPr>
            <a:lvl3pPr indent="-441960" lvl="2" marL="1371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60"/>
              <a:buChar char="🙶"/>
              <a:defRPr sz="2400"/>
            </a:lvl3pPr>
            <a:lvl4pPr indent="-406400" lvl="3" marL="18288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🙶"/>
              <a:defRPr sz="2000"/>
            </a:lvl4pPr>
            <a:lvl5pPr indent="-406400" lvl="4" marL="22860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🙶"/>
              <a:defRPr sz="2000"/>
            </a:lvl5pPr>
            <a:lvl6pPr indent="-393700" lvl="5" marL="2743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600"/>
              <a:buChar char="🙶"/>
              <a:defRPr sz="2000"/>
            </a:lvl6pPr>
            <a:lvl7pPr indent="-393700" lvl="6" marL="3200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600"/>
              <a:buChar char="🙶"/>
              <a:defRPr sz="2000"/>
            </a:lvl7pPr>
            <a:lvl8pPr indent="-393700" lvl="7" marL="3657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600"/>
              <a:buChar char="🙶"/>
              <a:defRPr sz="2000"/>
            </a:lvl8pPr>
            <a:lvl9pPr indent="-393700" lvl="8" marL="411480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600"/>
              <a:buChar char="🙶"/>
              <a:defRPr sz="2000"/>
            </a:lvl9pPr>
          </a:lstStyle>
          <a:p/>
        </p:txBody>
      </p:sp>
      <p:sp>
        <p:nvSpPr>
          <p:cNvPr id="90" name="Google Shape;90;p20"/>
          <p:cNvSpPr txBox="1"/>
          <p:nvPr>
            <p:ph idx="2" type="body"/>
          </p:nvPr>
        </p:nvSpPr>
        <p:spPr>
          <a:xfrm rot="-900000">
            <a:off x="3216573" y="5144589"/>
            <a:ext cx="3930375" cy="9881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18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7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7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7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170"/>
              <a:buNone/>
              <a:defRPr sz="900"/>
            </a:lvl9pPr>
          </a:lstStyle>
          <a:p/>
        </p:txBody>
      </p:sp>
      <p:sp>
        <p:nvSpPr>
          <p:cNvPr id="91" name="Google Shape;91;p20"/>
          <p:cNvSpPr txBox="1"/>
          <p:nvPr>
            <p:ph idx="10" type="dt"/>
          </p:nvPr>
        </p:nvSpPr>
        <p:spPr>
          <a:xfrm rot="-900000">
            <a:off x="7754112" y="5888736"/>
            <a:ext cx="124358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11" type="ftr"/>
          </p:nvPr>
        </p:nvSpPr>
        <p:spPr>
          <a:xfrm rot="-900000">
            <a:off x="4263966" y="6099104"/>
            <a:ext cx="306304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12" type="sldNum"/>
          </p:nvPr>
        </p:nvSpPr>
        <p:spPr>
          <a:xfrm rot="-900000">
            <a:off x="7690104" y="5641848"/>
            <a:ext cx="124358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1"/>
          <p:cNvSpPr/>
          <p:nvPr/>
        </p:nvSpPr>
        <p:spPr>
          <a:xfrm rot="900000">
            <a:off x="-533701" y="-979752"/>
            <a:ext cx="6672870" cy="6821601"/>
          </a:xfrm>
          <a:custGeom>
            <a:rect b="b" l="l" r="r" t="t"/>
            <a:pathLst>
              <a:path extrusionOk="0" h="6821601" w="6672870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lt1">
              <a:alpha val="4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21"/>
          <p:cNvSpPr/>
          <p:nvPr/>
        </p:nvSpPr>
        <p:spPr>
          <a:xfrm rot="900000">
            <a:off x="-283896" y="5969722"/>
            <a:ext cx="5300494" cy="1495954"/>
          </a:xfrm>
          <a:custGeom>
            <a:rect b="b" l="l" r="r" t="t"/>
            <a:pathLst>
              <a:path extrusionOk="0" h="1495954" w="530049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lt1">
              <a:alpha val="200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1"/>
          <p:cNvSpPr/>
          <p:nvPr/>
        </p:nvSpPr>
        <p:spPr>
          <a:xfrm rot="900000">
            <a:off x="6930292" y="-242630"/>
            <a:ext cx="2434235" cy="1383623"/>
          </a:xfrm>
          <a:custGeom>
            <a:rect b="b" l="l" r="r" t="t"/>
            <a:pathLst>
              <a:path extrusionOk="0" h="1383623" w="2434235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lt1">
              <a:alpha val="34901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21"/>
          <p:cNvSpPr/>
          <p:nvPr/>
        </p:nvSpPr>
        <p:spPr>
          <a:xfrm rot="900000">
            <a:off x="5899782" y="1282101"/>
            <a:ext cx="3842742" cy="6178450"/>
          </a:xfrm>
          <a:custGeom>
            <a:rect b="b" l="l" r="r" t="t"/>
            <a:pathLst>
              <a:path extrusionOk="0" h="6178450" w="384274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lt1">
              <a:alpha val="6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1"/>
          <p:cNvSpPr txBox="1"/>
          <p:nvPr>
            <p:ph type="title"/>
          </p:nvPr>
        </p:nvSpPr>
        <p:spPr>
          <a:xfrm rot="-4500000">
            <a:off x="4578273" y="2744935"/>
            <a:ext cx="5036383" cy="19971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sz="4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21"/>
          <p:cNvSpPr/>
          <p:nvPr>
            <p:ph idx="2" type="pic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fmla="val 4992" name="adj"/>
            </a:avLst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448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92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6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1" name="Google Shape;101;p21"/>
          <p:cNvSpPr txBox="1"/>
          <p:nvPr>
            <p:ph idx="1" type="body"/>
          </p:nvPr>
        </p:nvSpPr>
        <p:spPr>
          <a:xfrm rot="900000">
            <a:off x="822789" y="4161126"/>
            <a:ext cx="4310915" cy="1203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0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70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70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70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170"/>
              <a:buNone/>
              <a:defRPr sz="900"/>
            </a:lvl9pPr>
          </a:lstStyle>
          <a:p/>
        </p:txBody>
      </p:sp>
      <p:sp>
        <p:nvSpPr>
          <p:cNvPr id="102" name="Google Shape;102;p21"/>
          <p:cNvSpPr txBox="1"/>
          <p:nvPr>
            <p:ph idx="10" type="dt"/>
          </p:nvPr>
        </p:nvSpPr>
        <p:spPr>
          <a:xfrm rot="900000">
            <a:off x="6992395" y="571255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11" type="ftr"/>
          </p:nvPr>
        </p:nvSpPr>
        <p:spPr>
          <a:xfrm rot="900000">
            <a:off x="647292" y="5162531"/>
            <a:ext cx="297745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12" type="sldNum"/>
          </p:nvPr>
        </p:nvSpPr>
        <p:spPr>
          <a:xfrm rot="900000">
            <a:off x="7046470" y="391054"/>
            <a:ext cx="19631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l">
              <a:spcBef>
                <a:spcPts val="0"/>
              </a:spcBef>
              <a:buNone/>
              <a:defRPr sz="24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can1080Base.png" id="6" name="Google Shape;6;p12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2"/>
          <p:cNvSpPr txBox="1"/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" type="body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77519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3920"/>
              <a:buFont typeface="Noto Sans Symbols"/>
              <a:buChar char="🙶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4196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Noto Sans Symbols"/>
              <a:buChar char="🙶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6400" lvl="2" marL="1371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🙶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88619" lvl="3" marL="18288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Noto Sans Symbols"/>
              <a:buChar char="🙶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88620" lvl="4" marL="22860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520"/>
              <a:buFont typeface="Noto Sans Symbols"/>
              <a:buChar char="🙶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0679" lvl="5" marL="27432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80"/>
              <a:buFont typeface="Noto Sans Symbols"/>
              <a:buChar char="🙶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0679" lvl="6" marL="32004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80"/>
              <a:buFont typeface="Noto Sans Symbols"/>
              <a:buChar char="🙶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0679" lvl="7" marL="365760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80"/>
              <a:buFont typeface="Noto Sans Symbols"/>
              <a:buChar char="🙶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0679" lvl="8" marL="4114800" marR="0" rtl="0" algn="l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080"/>
              <a:buFont typeface="Noto Sans Symbols"/>
              <a:buChar char="🙶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0" type="dt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2"/>
          <p:cNvSpPr txBox="1"/>
          <p:nvPr>
            <p:ph idx="11" type="ftr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2"/>
          <p:cNvSpPr txBox="1"/>
          <p:nvPr>
            <p:ph idx="12" type="sldNum"/>
          </p:nvPr>
        </p:nvSpPr>
        <p:spPr>
          <a:xfrm>
            <a:off x="713047" y="532491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hyperlink" Target="http://drive.google.com/file/d/1BVw19HUClWBx8T-W81xEme2XOMg82V0K/view" TargetMode="External"/><Relationship Id="rId5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airc-education.org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"/>
          <p:cNvSpPr txBox="1"/>
          <p:nvPr>
            <p:ph type="ctrTitle"/>
          </p:nvPr>
        </p:nvSpPr>
        <p:spPr>
          <a:xfrm rot="-900000">
            <a:off x="547834" y="3632676"/>
            <a:ext cx="5985159" cy="16061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AIRC’s Strategic Plan</a:t>
            </a:r>
            <a:endParaRPr/>
          </a:p>
        </p:txBody>
      </p:sp>
      <p:sp>
        <p:nvSpPr>
          <p:cNvPr id="130" name="Google Shape;130;p1"/>
          <p:cNvSpPr txBox="1"/>
          <p:nvPr>
            <p:ph idx="1" type="subTitle"/>
          </p:nvPr>
        </p:nvSpPr>
        <p:spPr>
          <a:xfrm rot="-900000">
            <a:off x="2201145" y="5027230"/>
            <a:ext cx="4655297" cy="11284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80"/>
              <a:buNone/>
            </a:pPr>
            <a:r>
              <a:rPr lang="en-US" sz="3200"/>
              <a:t>2021 - 2024</a:t>
            </a:r>
            <a:endParaRPr sz="3200"/>
          </a:p>
        </p:txBody>
      </p:sp>
      <p:pic>
        <p:nvPicPr>
          <p:cNvPr descr="AIRC transparent CLEAN.png" id="131" name="Google Shape;13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04407" y="573414"/>
            <a:ext cx="4126992" cy="1203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" title="Motivated - AShamaluevMusic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86792" y="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8"/>
          <p:cNvSpPr/>
          <p:nvPr/>
        </p:nvSpPr>
        <p:spPr>
          <a:xfrm>
            <a:off x="539825" y="291565"/>
            <a:ext cx="6984900" cy="625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Will AIRC Look Like in 2024?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Strategic Plan will result in AIRC: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Increasing and diversifying membership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Offering more member resources, services, programs and events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Having greater influence in shaping policies that impact members and international students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Solidifying our reputation as the association that serves and represents the interests and goals of the international enrollment management field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IRC transparent CLEAN.png" id="186" name="Google Shape;18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273268"/>
            <a:ext cx="2004369" cy="5847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1"/>
          <p:cNvSpPr txBox="1"/>
          <p:nvPr>
            <p:ph type="ctrTitle"/>
          </p:nvPr>
        </p:nvSpPr>
        <p:spPr>
          <a:xfrm rot="-900000">
            <a:off x="547834" y="3632676"/>
            <a:ext cx="5985159" cy="16061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More Info &amp;</a:t>
            </a:r>
            <a:br>
              <a:rPr lang="en-US"/>
            </a:br>
            <a:r>
              <a:rPr lang="en-US"/>
              <a:t>Contact</a:t>
            </a:r>
            <a:endParaRPr/>
          </a:p>
        </p:txBody>
      </p:sp>
      <p:sp>
        <p:nvSpPr>
          <p:cNvPr id="192" name="Google Shape;192;p11"/>
          <p:cNvSpPr txBox="1"/>
          <p:nvPr>
            <p:ph idx="1" type="subTitle"/>
          </p:nvPr>
        </p:nvSpPr>
        <p:spPr>
          <a:xfrm rot="-900000">
            <a:off x="2201145" y="5027230"/>
            <a:ext cx="4655297" cy="11284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www.airc-education.org</a:t>
            </a:r>
            <a:endParaRPr/>
          </a:p>
          <a:p>
            <a:pPr indent="0" lvl="0" marL="0" rtl="0" algn="r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</a:pPr>
            <a:r>
              <a:rPr lang="en-US"/>
              <a:t>Inquiries@airc-education.org</a:t>
            </a:r>
            <a:endParaRPr/>
          </a:p>
        </p:txBody>
      </p:sp>
      <p:pic>
        <p:nvPicPr>
          <p:cNvPr descr="AIRC transparent CLEAN.png" id="193" name="Google Shape;193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04407" y="573414"/>
            <a:ext cx="4126992" cy="12039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"/>
          <p:cNvSpPr/>
          <p:nvPr/>
        </p:nvSpPr>
        <p:spPr>
          <a:xfrm>
            <a:off x="619538" y="681540"/>
            <a:ext cx="7171158" cy="35394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800" u="sng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Mission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AIRC champions the interests of international students, educational institutions, and educational agencies through the development of professional standards and partnerships that advance effective and strategic practices in international enrollment management.</a:t>
            </a:r>
            <a:endParaRPr/>
          </a:p>
        </p:txBody>
      </p:sp>
      <p:pic>
        <p:nvPicPr>
          <p:cNvPr descr="AIRC transparent CLEAN.png" id="138" name="Google Shape;13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273268"/>
            <a:ext cx="2004369" cy="5847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"/>
          <p:cNvSpPr/>
          <p:nvPr/>
        </p:nvSpPr>
        <p:spPr>
          <a:xfrm>
            <a:off x="944797" y="1077610"/>
            <a:ext cx="6691014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Standards-based recruitment and enrollment for every international student.</a:t>
            </a:r>
            <a:endParaRPr/>
          </a:p>
        </p:txBody>
      </p:sp>
      <p:pic>
        <p:nvPicPr>
          <p:cNvPr descr="AIRC transparent CLEAN.png" id="144" name="Google Shape;14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273268"/>
            <a:ext cx="2004369" cy="5847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4"/>
          <p:cNvSpPr/>
          <p:nvPr/>
        </p:nvSpPr>
        <p:spPr>
          <a:xfrm>
            <a:off x="1635484" y="831590"/>
            <a:ext cx="4572000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Values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A: Access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I:  Integrity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R:  Respect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C:  Community</a:t>
            </a:r>
            <a:endParaRPr/>
          </a:p>
        </p:txBody>
      </p:sp>
      <p:pic>
        <p:nvPicPr>
          <p:cNvPr descr="AIRC transparent CLEAN.png" id="150" name="Google Shape;15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273268"/>
            <a:ext cx="2004369" cy="5847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5"/>
          <p:cNvSpPr txBox="1"/>
          <p:nvPr>
            <p:ph type="ctrTitle"/>
          </p:nvPr>
        </p:nvSpPr>
        <p:spPr>
          <a:xfrm rot="-900000">
            <a:off x="547834" y="3632676"/>
            <a:ext cx="5985159" cy="16061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Objectives and Goals</a:t>
            </a:r>
            <a:endParaRPr/>
          </a:p>
        </p:txBody>
      </p:sp>
      <p:pic>
        <p:nvPicPr>
          <p:cNvPr descr="AIRC transparent CLEAN.png" id="156" name="Google Shape;15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273268"/>
            <a:ext cx="2004369" cy="5847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6"/>
          <p:cNvSpPr/>
          <p:nvPr/>
        </p:nvSpPr>
        <p:spPr>
          <a:xfrm>
            <a:off x="539831" y="291584"/>
            <a:ext cx="7638075" cy="51398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Objective: Expand AIRC’s reputation and influence as the leading association that provides expertise to the international enrollment management field.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Goals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AIRC expands its identity and enhances its reputation among members, partners and constituents by providing broad and deep expertise on all international enrollment management topics and issues. 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AIRC is widely recognized as a Standards Development Organization (SDO). 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AIRC influences national policies related to international student enrollment. 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IRC transparent CLEAN.png" id="162" name="Google Shape;162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273268"/>
            <a:ext cx="2004369" cy="5847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7"/>
          <p:cNvSpPr/>
          <p:nvPr/>
        </p:nvSpPr>
        <p:spPr>
          <a:xfrm>
            <a:off x="539832" y="291584"/>
            <a:ext cx="6984918" cy="29854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Objective: Embed the principles of Diversity, Equity and Inclusion into the content and culture of AIRC.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Goals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Members incorporate DEI into their international enrollment management efforts.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AIRC is an association characterized by a culture of diversity, equity and inclusion. 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IRC transparent CLEAN.png" id="168" name="Google Shape;16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273268"/>
            <a:ext cx="2004369" cy="5847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9"/>
          <p:cNvSpPr/>
          <p:nvPr/>
        </p:nvSpPr>
        <p:spPr>
          <a:xfrm>
            <a:off x="539832" y="1174488"/>
            <a:ext cx="6984918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Objective: Develop and deliver compelling resources, services and programs that are essential for members to advance their international enrollment management goals, adhere to standards, and that foster a sense of belonging to a supportive community of practice.</a:t>
            </a: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IRC transparent CLEAN.png" id="174" name="Google Shape;174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273268"/>
            <a:ext cx="2004369" cy="5847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"/>
          <p:cNvSpPr/>
          <p:nvPr/>
        </p:nvSpPr>
        <p:spPr>
          <a:xfrm>
            <a:off x="539832" y="291584"/>
            <a:ext cx="6984918" cy="55707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Goals</a:t>
            </a:r>
            <a:endParaRPr/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Members actively engage with and contribute to AIRC. 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Member benefits, resources and services are relevant for and valuable to all members and assist them to achieve their goals. 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Member institutions and organizations can effectively adhere to standards. 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Annual Conference is a “must attend” event for everyone involved in international enrollment management. 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8001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collection efforts map the state of international enrollment management and provide essential information to members. </a:t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AIRC transparent CLEAN.png" id="180" name="Google Shape;180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6273268"/>
            <a:ext cx="2004369" cy="5847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Kilter">
  <a:themeElements>
    <a:clrScheme name="Custom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2021-06-10T14:30:50Z</dcterms:created>
  <dc:creator>Jennifer Wright</dc:creator>
</cp:coreProperties>
</file>